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60648"/>
            <a:ext cx="7772400" cy="1037977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Лекция 10. ПЕРЕМЕШИВАНИЕ.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272808" cy="1728192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Общие сведения.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Перемешивание жидких сред.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Перемешивание пластичных масс.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Перемешивание сыпучих материалов.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620688"/>
            <a:ext cx="6683765" cy="64465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Перемешивание сыпучих материалов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484784"/>
            <a:ext cx="4968552" cy="4464496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Смесители классифицируют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принципу действия: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непрерывного действия: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периодического действия: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скоростным характеристикам: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скоростные;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тихоходные.</a:t>
            </a:r>
          </a:p>
          <a:p>
            <a:pPr marL="0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конструктивным признакам: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лопастные (турбинные);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волчковые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дисковые</a:t>
            </a:r>
          </a:p>
          <a:p>
            <a:pPr marL="800100" lvl="2" algn="just">
              <a:spcBef>
                <a:spcPts val="0"/>
              </a:spcBef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шнековые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 Общие сведения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196752"/>
            <a:ext cx="6936779" cy="4714470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Перемешивание в жидкой среде применяют при получении суспензий и эмульсий. При смешивании пластичных и сыпучих материалов становится задача получения однородной массы основного вещества с различными твёрдыми, жидкими и пластичными добавками.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При перемешивании интенсифицируются тепловые, диффузионные и биохимические процессы.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Для перемешивания используют смесители различных конструкций.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32656"/>
            <a:ext cx="6683765" cy="50063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Перемешивание жидких сред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124744"/>
            <a:ext cx="7368827" cy="5400600"/>
          </a:xfrm>
        </p:spPr>
        <p:txBody>
          <a:bodyPr>
            <a:normAutofit lnSpcReduction="10000"/>
          </a:bodyPr>
          <a:lstStyle/>
          <a:p>
            <a:pPr marL="0" algn="just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Пневматическое перемешивание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осуществляется с помощью сжатого газа(в большинстве случаев воздуха). Пропускаемого через слой перемешиваемой жидкости. </a:t>
            </a:r>
          </a:p>
          <a:p>
            <a:pPr marL="0" algn="just">
              <a:spcBef>
                <a:spcPts val="0"/>
              </a:spcBef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Циркуляционное перемешивание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существляется с помощью насоса, перекачивающего жидкость по замкнутой системе «смеситель – насос - смеситель».</a:t>
            </a:r>
          </a:p>
          <a:p>
            <a:pPr marL="0" algn="just">
              <a:spcBef>
                <a:spcPts val="0"/>
              </a:spcBef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Статическое смешивание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жидкостей невысокой вязкости, а также газа с жидкостью, осуществляется в статических смесителях за счет кинетической энергии жидкостей и газов.</a:t>
            </a:r>
          </a:p>
          <a:p>
            <a:pPr marL="0" algn="just">
              <a:spcBef>
                <a:spcPts val="0"/>
              </a:spcBef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Механическое перемешивание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осуществляют с помощью различных перемешивающих устройств – мешалок. Используют для интенсификации гидромеханических процессов (диспергирования), тепло- и массообменных, биохимических процессов в системах «жидкость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жидкость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«газ – жидкость и газ – жидкость и твёрдое тело».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ё415 - 0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88640"/>
            <a:ext cx="7914805" cy="2944921"/>
          </a:xfrm>
        </p:spPr>
      </p:pic>
      <p:sp>
        <p:nvSpPr>
          <p:cNvPr id="5" name="TextBox 4"/>
          <p:cNvSpPr txBox="1"/>
          <p:nvPr/>
        </p:nvSpPr>
        <p:spPr>
          <a:xfrm>
            <a:off x="2555776" y="3501008"/>
            <a:ext cx="525676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Статические смесители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– цилиндрический с вставными элементами: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фланец;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корпус;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смешивающие элементы;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 - эмульсор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ё415 - 000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0"/>
            <a:ext cx="4896544" cy="4644046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4365104"/>
            <a:ext cx="5832648" cy="234888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Типы мешалок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 – трёхлопастная;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 – двухлопастная;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– пропеллерная;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 – открытая турбинная;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открытая турбинная с наклонными лопастями;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 – закрытая турбинная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ё415 - 00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38840"/>
            <a:ext cx="4500834" cy="583843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1268760"/>
            <a:ext cx="3816425" cy="424505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Смеситель с мешалкой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привод;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стойка привода;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уплотнение;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вал;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5 – корпус;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6 – рубашка;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7 – отражательная перегородка;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8 – мешалка;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9 – труба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008787" cy="5726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Перемешивание пластичных масс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268760"/>
            <a:ext cx="7080795" cy="5040560"/>
          </a:xfrm>
        </p:spPr>
        <p:txBody>
          <a:bodyPr>
            <a:normAutofit fontScale="92500" lnSpcReduction="10000"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Процесс перемешивания проводится в смесителях периодического и непрерывного действия, оборудованных специальными перемешивающими устройствами – рамными,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шнековыми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ленточными мешалками. Смесители могут иметь месильное устройство с вертикальной или горизонтальной осью.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обработки эластично-упругих масс (пшеничное тесто) в ряде случаев применяют смесители с двумя месильными устройствами, вращающимися навстречу друг другу с различными скоростями.</a:t>
            </a:r>
          </a:p>
          <a:p>
            <a:pPr marL="0" algn="just">
              <a:spcBef>
                <a:spcPts val="0"/>
              </a:spcBef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Для смешивания мало- и высоковязких кондитерских масс, а также перемешивания кондитерских масс с сыпучими компонентами применяют смесители корытообразной формы с расположенными в них двумя спиральными рабочими органами, вращающимися в разные стороны. Высокая интенсивность перемешивания достигается за счет проведения процесса в тонком слое.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5157192"/>
            <a:ext cx="5976664" cy="50405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Схемы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шнековых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(а) и ленточных (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б,в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 мешалок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ё415 - 000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908720"/>
            <a:ext cx="7093545" cy="3816424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4221088"/>
            <a:ext cx="4392488" cy="216024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Аппарат для приготовления теста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 – крышка;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– стойка;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 – корпус;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 – месильное устройство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ё415 - 0004 - коп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548680"/>
            <a:ext cx="4896544" cy="3753189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tf00001235</Template>
  <TotalTime>744</TotalTime>
  <Words>224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Wisp</vt:lpstr>
      <vt:lpstr>Лекция 10. ПЕРЕМЕШИВАНИЕ.</vt:lpstr>
      <vt:lpstr>1. Общие сведения</vt:lpstr>
      <vt:lpstr>2. Перемешивание жидких сред</vt:lpstr>
      <vt:lpstr>Слайд 4</vt:lpstr>
      <vt:lpstr>Типы мешалок: а – трёхлопастная; б – двухлопастная; в – пропеллерная; г – открытая турбинная; д – открытая турбинная с наклонными лопастями; е – закрытая турбинная</vt:lpstr>
      <vt:lpstr>Смеситель с мешалкой: 1 – привод; 2 – стойка привода; 3 – уплотнение; 4 – вал; 5 – корпус; 6 – рубашка; 7 – отражательная перегородка; 8 – мешалка; 9 – труба </vt:lpstr>
      <vt:lpstr>3. Перемешивание пластичных масс</vt:lpstr>
      <vt:lpstr>Схемы шнековых (а) и ленточных (б,в) мешалок</vt:lpstr>
      <vt:lpstr>Аппарат для приготовления теста: 1 – крышка; 2 – стойка; 3 – корпус; 4 – месильное устройство </vt:lpstr>
      <vt:lpstr>4. Перемешивание сыпучих материалов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ВВЕДЕНИЕ. ОСНОВНЫЕ ПОЛОЖЕНИЯ И НАУЧНЫЕ ОСНОВЫ ДИСЦИПЛИНЫ ПАПП.</dc:title>
  <dc:creator>Админ</dc:creator>
  <cp:lastModifiedBy>Комп</cp:lastModifiedBy>
  <cp:revision>75</cp:revision>
  <dcterms:created xsi:type="dcterms:W3CDTF">2018-09-26T07:23:22Z</dcterms:created>
  <dcterms:modified xsi:type="dcterms:W3CDTF">2018-10-04T08:00:13Z</dcterms:modified>
</cp:coreProperties>
</file>